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24384000" cy="13716000"/>
  <p:notesSz cx="6797675" cy="992663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1pPr>
    <a:lvl2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2pPr>
    <a:lvl3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3pPr>
    <a:lvl4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4pPr>
    <a:lvl5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5pPr>
    <a:lvl6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6pPr>
    <a:lvl7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7pPr>
    <a:lvl8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8pPr>
    <a:lvl9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3E231A"/>
        </a:fontRef>
        <a:srgbClr val="3E231A"/>
      </a:tcTxStyle>
      <a:tcStyle>
        <a:tcBdr>
          <a:left>
            <a:ln w="12700" cap="flat">
              <a:solidFill>
                <a:srgbClr val="3E231A"/>
              </a:solidFill>
              <a:prstDash val="solid"/>
              <a:miter lim="400000"/>
            </a:ln>
          </a:left>
          <a:right>
            <a:ln w="12700" cap="flat">
              <a:solidFill>
                <a:srgbClr val="3E231A"/>
              </a:solidFill>
              <a:prstDash val="solid"/>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solidFill>
                <a:srgbClr val="3E231A"/>
              </a:solidFill>
              <a:prstDash val="solid"/>
              <a:miter lim="400000"/>
            </a:ln>
          </a:insideV>
        </a:tcBdr>
        <a:fill>
          <a:noFill/>
        </a:fill>
      </a:tcStyle>
    </a:wholeTbl>
    <a:band2H>
      <a:tcTxStyle/>
      <a:tcStyle>
        <a:tcBdr/>
        <a:fill>
          <a:solidFill>
            <a:srgbClr val="FFEBD2">
              <a:alpha val="48000"/>
            </a:srgbClr>
          </a:solidFill>
        </a:fill>
      </a:tcStyle>
    </a:band2H>
    <a:firstCol>
      <a:tcTxStyle b="off" i="off">
        <a:fontRef idx="minor">
          <a:srgbClr val="3E231A"/>
        </a:fontRef>
        <a:srgbClr val="3E231A"/>
      </a:tcTxStyle>
      <a:tcStyle>
        <a:tcBdr>
          <a:left>
            <a:ln w="12700" cap="flat">
              <a:solidFill>
                <a:srgbClr val="3E231A"/>
              </a:solidFill>
              <a:prstDash val="solid"/>
              <a:miter lim="400000"/>
            </a:ln>
          </a:left>
          <a:right>
            <a:ln w="12700" cap="flat">
              <a:solidFill>
                <a:srgbClr val="3E231A"/>
              </a:solidFill>
              <a:prstDash val="solid"/>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solidFill>
                <a:srgbClr val="3E231A"/>
              </a:solidFill>
              <a:prstDash val="solid"/>
              <a:miter lim="400000"/>
            </a:ln>
          </a:insideV>
        </a:tcBdr>
        <a:fill>
          <a:solidFill>
            <a:srgbClr val="D6A96F">
              <a:alpha val="48000"/>
            </a:srgbClr>
          </a:solidFill>
        </a:fill>
      </a:tcStyle>
    </a:firstCol>
    <a:lastRow>
      <a:tcTxStyle b="off" i="off">
        <a:fontRef idx="minor">
          <a:srgbClr val="3E231A"/>
        </a:fontRef>
        <a:srgbClr val="3E231A"/>
      </a:tcTxStyle>
      <a:tcStyle>
        <a:tcBdr>
          <a:left>
            <a:ln w="12700" cap="flat">
              <a:solidFill>
                <a:srgbClr val="3E231A"/>
              </a:solidFill>
              <a:prstDash val="solid"/>
              <a:miter lim="400000"/>
            </a:ln>
          </a:left>
          <a:right>
            <a:ln w="12700" cap="flat">
              <a:solidFill>
                <a:srgbClr val="3E231A"/>
              </a:solidFill>
              <a:prstDash val="solid"/>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solidFill>
                <a:srgbClr val="3E231A"/>
              </a:solidFill>
              <a:prstDash val="solid"/>
              <a:miter lim="400000"/>
            </a:ln>
          </a:insideV>
        </a:tcBdr>
        <a:fill>
          <a:solidFill>
            <a:srgbClr val="D6A96F">
              <a:alpha val="48000"/>
            </a:srgbClr>
          </a:solidFill>
        </a:fill>
      </a:tcStyle>
    </a:lastRow>
    <a:firstRow>
      <a:tcTxStyle b="off" i="off">
        <a:fontRef idx="minor">
          <a:srgbClr val="3E231A"/>
        </a:fontRef>
        <a:srgbClr val="3E231A"/>
      </a:tcTxStyle>
      <a:tcStyle>
        <a:tcBdr>
          <a:left>
            <a:ln w="12700" cap="flat">
              <a:solidFill>
                <a:srgbClr val="3E231A"/>
              </a:solidFill>
              <a:prstDash val="solid"/>
              <a:miter lim="400000"/>
            </a:ln>
          </a:left>
          <a:right>
            <a:ln w="12700" cap="flat">
              <a:solidFill>
                <a:srgbClr val="3E231A"/>
              </a:solidFill>
              <a:prstDash val="solid"/>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solidFill>
                <a:srgbClr val="3E231A"/>
              </a:solidFill>
              <a:prstDash val="solid"/>
              <a:miter lim="400000"/>
            </a:ln>
          </a:insideV>
        </a:tcBdr>
        <a:fill>
          <a:solidFill>
            <a:srgbClr val="D6A96F">
              <a:alpha val="48000"/>
            </a:srgbClr>
          </a:solidFill>
        </a:fill>
      </a:tcStyle>
    </a:firstRow>
  </a:tblStyle>
  <a:tblStyle styleId="{C7B018BB-80A7-4F77-B60F-C8B233D01FF8}" styleName="">
    <a:tblBg/>
    <a:wholeTbl>
      <a:tcTxStyle b="off" i="off">
        <a:fontRef idx="minor">
          <a:srgbClr val="3E231A"/>
        </a:fontRef>
        <a:srgbClr val="3E231A"/>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noFill/>
              <a:miter lim="400000"/>
            </a:ln>
          </a:insideV>
        </a:tcBdr>
        <a:fill>
          <a:noFill/>
        </a:fill>
      </a:tcStyle>
    </a:wholeTbl>
    <a:band2H>
      <a:tcTxStyle/>
      <a:tcStyle>
        <a:tcBdr/>
        <a:fill>
          <a:solidFill>
            <a:srgbClr val="76654F">
              <a:alpha val="20000"/>
            </a:srgbClr>
          </a:solidFill>
        </a:fill>
      </a:tcStyle>
    </a:band2H>
    <a:firstCol>
      <a:tcTxStyle b="off" i="off">
        <a:fontRef idx="minor">
          <a:srgbClr val="FFFFFF"/>
        </a:fontRef>
        <a:srgbClr val="FFFFFF"/>
      </a:tcTxStyle>
      <a:tcStyle>
        <a:tcBdr>
          <a:left>
            <a:ln w="12700" cap="flat">
              <a:solidFill>
                <a:srgbClr val="3E231A"/>
              </a:solidFill>
              <a:prstDash val="solid"/>
              <a:miter lim="400000"/>
            </a:ln>
          </a:left>
          <a:right>
            <a:ln w="12700" cap="flat">
              <a:solidFill>
                <a:srgbClr val="3E231A"/>
              </a:solidFill>
              <a:prstDash val="solid"/>
              <a:miter lim="400000"/>
            </a:ln>
          </a:right>
          <a:top>
            <a:ln w="12700" cap="flat">
              <a:noFill/>
              <a:miter lim="400000"/>
            </a:ln>
          </a:top>
          <a:bottom>
            <a:ln w="12700" cap="flat">
              <a:noFill/>
              <a:miter lim="400000"/>
            </a:ln>
          </a:bottom>
          <a:insideH>
            <a:ln w="12700" cap="flat">
              <a:noFill/>
              <a:miter lim="400000"/>
            </a:ln>
          </a:insideH>
          <a:insideV>
            <a:ln w="12700" cap="flat">
              <a:solidFill>
                <a:srgbClr val="3E231A"/>
              </a:solidFill>
              <a:prstDash val="solid"/>
              <a:miter lim="400000"/>
            </a:ln>
          </a:insideV>
        </a:tcBdr>
        <a:fill>
          <a:solidFill>
            <a:srgbClr val="9BA7B4">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noFill/>
              <a:miter lim="400000"/>
            </a:ln>
          </a:insideV>
        </a:tcBdr>
        <a:fill>
          <a:solidFill>
            <a:srgbClr val="6F8B9E">
              <a:alpha val="9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noFill/>
              <a:miter lim="400000"/>
            </a:ln>
          </a:insideV>
        </a:tcBdr>
        <a:fill>
          <a:solidFill>
            <a:srgbClr val="6F8B9E">
              <a:alpha val="90000"/>
            </a:srgbClr>
          </a:solidFill>
        </a:fill>
      </a:tcStyle>
    </a:firstRow>
  </a:tblStyle>
  <a:tblStyle styleId="{EEE7283C-3CF3-47DC-8721-378D4A62B228}" styleName="">
    <a:tblBg/>
    <a:wholeTbl>
      <a:tcTxStyle b="off" i="off">
        <a:fontRef idx="minor">
          <a:srgbClr val="3E231A"/>
        </a:fontRef>
        <a:srgbClr val="3E231A"/>
      </a:tcTxStyle>
      <a:tcStyle>
        <a:tcBdr>
          <a:left>
            <a:ln w="12700" cap="flat">
              <a:noFill/>
              <a:miter lim="400000"/>
            </a:ln>
          </a:left>
          <a:right>
            <a:ln w="12700" cap="flat">
              <a:noFill/>
              <a:miter lim="400000"/>
            </a:ln>
          </a:right>
          <a:top>
            <a:ln w="12700" cap="flat">
              <a:solidFill>
                <a:srgbClr val="3D231A"/>
              </a:solidFill>
              <a:prstDash val="solid"/>
              <a:miter lim="400000"/>
            </a:ln>
          </a:top>
          <a:bottom>
            <a:ln w="12700" cap="flat">
              <a:solidFill>
                <a:srgbClr val="3D231A"/>
              </a:solidFill>
              <a:prstDash val="solid"/>
              <a:miter lim="400000"/>
            </a:ln>
          </a:bottom>
          <a:insideH>
            <a:ln w="12700" cap="flat">
              <a:solidFill>
                <a:srgbClr val="3D231A"/>
              </a:solidFill>
              <a:prstDash val="solid"/>
              <a:miter lim="400000"/>
            </a:ln>
          </a:insideH>
          <a:insideV>
            <a:ln w="12700" cap="flat">
              <a:noFill/>
              <a:miter lim="400000"/>
            </a:ln>
          </a:insideV>
        </a:tcBdr>
        <a:fill>
          <a:noFill/>
        </a:fill>
      </a:tcStyle>
    </a:wholeTbl>
    <a:band2H>
      <a:tcTxStyle/>
      <a:tcStyle>
        <a:tcBdr/>
        <a:fill>
          <a:solidFill>
            <a:srgbClr val="B1A596">
              <a:alpha val="20000"/>
            </a:srgbClr>
          </a:solidFill>
        </a:fill>
      </a:tcStyle>
    </a:band2H>
    <a:firstCol>
      <a:tcTxStyle b="off" i="off">
        <a:fontRef idx="minor">
          <a:srgbClr val="3E231A"/>
        </a:fontRef>
        <a:srgbClr val="3E231A"/>
      </a:tcTxStyle>
      <a:tcStyle>
        <a:tcBdr>
          <a:left>
            <a:ln w="12700" cap="flat">
              <a:solidFill>
                <a:srgbClr val="3D231A"/>
              </a:solidFill>
              <a:prstDash val="solid"/>
              <a:miter lim="400000"/>
            </a:ln>
          </a:left>
          <a:right>
            <a:ln w="12700" cap="flat">
              <a:solidFill>
                <a:srgbClr val="3D231A"/>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CA581">
              <a:alpha val="50000"/>
            </a:srgbClr>
          </a:solidFill>
        </a:fill>
      </a:tcStyle>
    </a:firstCol>
    <a:lastRow>
      <a:tcTxStyle b="off" i="off">
        <a:fontRef idx="minor">
          <a:srgbClr val="3E231A"/>
        </a:fontRef>
        <a:srgbClr val="3E231A"/>
      </a:tcTxStyle>
      <a:tcStyle>
        <a:tcBdr>
          <a:left>
            <a:ln w="12700" cap="flat">
              <a:noFill/>
              <a:miter lim="400000"/>
            </a:ln>
          </a:left>
          <a:right>
            <a:ln w="12700" cap="flat">
              <a:noFill/>
              <a:miter lim="400000"/>
            </a:ln>
          </a:right>
          <a:top>
            <a:ln w="25400" cap="flat">
              <a:solidFill>
                <a:srgbClr val="3D231A"/>
              </a:solidFill>
              <a:prstDash val="solid"/>
              <a:miter lim="400000"/>
            </a:ln>
          </a:top>
          <a:bottom>
            <a:ln w="12700" cap="flat">
              <a:solidFill>
                <a:srgbClr val="3D231A"/>
              </a:solidFill>
              <a:prstDash val="solid"/>
              <a:miter lim="400000"/>
            </a:ln>
          </a:bottom>
          <a:insideH>
            <a:ln w="12700" cap="flat">
              <a:solidFill>
                <a:srgbClr val="3D231A"/>
              </a:solidFill>
              <a:prstDash val="solid"/>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3D231A"/>
              </a:solidFill>
              <a:prstDash val="solid"/>
              <a:miter lim="400000"/>
            </a:ln>
          </a:top>
          <a:bottom>
            <a:ln w="12700" cap="flat">
              <a:solidFill>
                <a:srgbClr val="3D231A"/>
              </a:solidFill>
              <a:prstDash val="solid"/>
              <a:miter lim="400000"/>
            </a:ln>
          </a:bottom>
          <a:insideH>
            <a:ln w="12700" cap="flat">
              <a:solidFill>
                <a:srgbClr val="3D231A"/>
              </a:solidFill>
              <a:prstDash val="solid"/>
              <a:miter lim="400000"/>
            </a:ln>
          </a:insideH>
          <a:insideV>
            <a:ln w="12700" cap="flat">
              <a:noFill/>
              <a:miter lim="400000"/>
            </a:ln>
          </a:insideV>
        </a:tcBdr>
        <a:fill>
          <a:solidFill>
            <a:srgbClr val="A56333">
              <a:alpha val="75000"/>
            </a:srgbClr>
          </a:solidFill>
        </a:fill>
      </a:tcStyle>
    </a:firstRow>
  </a:tblStyle>
  <a:tblStyle styleId="{CF821DB8-F4EB-4A41-A1BA-3FCAFE7338EE}" styleName="">
    <a:tblBg/>
    <a:wholeTbl>
      <a:tcTxStyle b="off" i="off">
        <a:fontRef idx="minor">
          <a:srgbClr val="3E231A"/>
        </a:fontRef>
        <a:srgbClr val="3E231A"/>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solidFill>
                <a:srgbClr val="3E231A"/>
              </a:solidFill>
              <a:prstDash val="solid"/>
              <a:miter lim="400000"/>
            </a:ln>
          </a:insideH>
          <a:insideV>
            <a:ln w="12700" cap="flat">
              <a:noFill/>
              <a:miter lim="400000"/>
            </a:ln>
          </a:insideV>
        </a:tcBdr>
        <a:fill>
          <a:solidFill>
            <a:srgbClr val="C19B68">
              <a:alpha val="50000"/>
            </a:srgbClr>
          </a:solidFill>
        </a:fill>
      </a:tcStyle>
    </a:wholeTbl>
    <a:band2H>
      <a:tcTxStyle/>
      <a:tcStyle>
        <a:tcBdr/>
        <a:fill>
          <a:solidFill>
            <a:srgbClr val="C09B6C">
              <a:alpha val="26000"/>
            </a:srgbClr>
          </a:solidFill>
        </a:fill>
      </a:tcStyle>
    </a:band2H>
    <a:firstCol>
      <a:tcTxStyle b="off" i="off">
        <a:fontRef idx="minor">
          <a:srgbClr val="FFFFFF"/>
        </a:fontRef>
        <a:srgbClr val="FFFFFF"/>
      </a:tcTxStyle>
      <a:tcStyle>
        <a:tcBdr>
          <a:left>
            <a:ln w="12700" cap="flat">
              <a:solidFill>
                <a:srgbClr val="3E231A"/>
              </a:solidFill>
              <a:prstDash val="solid"/>
              <a:miter lim="400000"/>
            </a:ln>
          </a:left>
          <a:right>
            <a:ln w="12700" cap="flat">
              <a:solidFill>
                <a:srgbClr val="3E231A"/>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45C39">
              <a:alpha val="8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noFill/>
              <a:miter lim="400000"/>
            </a:ln>
          </a:insideH>
          <a:insideV>
            <a:ln w="12700" cap="flat">
              <a:noFill/>
              <a:miter lim="400000"/>
            </a:ln>
          </a:insideV>
        </a:tcBdr>
        <a:fill>
          <a:solidFill>
            <a:srgbClr val="A77A48">
              <a:alpha val="81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solidFill>
                <a:srgbClr val="3E231A"/>
              </a:solidFill>
              <a:prstDash val="solid"/>
              <a:miter lim="400000"/>
            </a:ln>
          </a:bottom>
          <a:insideH>
            <a:ln w="12700" cap="flat">
              <a:noFill/>
              <a:miter lim="400000"/>
            </a:ln>
          </a:insideH>
          <a:insideV>
            <a:ln w="12700" cap="flat">
              <a:noFill/>
              <a:miter lim="400000"/>
            </a:ln>
          </a:insideV>
        </a:tcBdr>
        <a:fill>
          <a:solidFill>
            <a:srgbClr val="633E29">
              <a:alpha val="85000"/>
            </a:srgbClr>
          </a:solidFill>
        </a:fill>
      </a:tcStyle>
    </a:firstRow>
  </a:tblStyle>
  <a:tblStyle styleId="{33BA23B1-9221-436E-865A-0063620EA4FD}" styleName="">
    <a:tblBg/>
    <a:wholeTbl>
      <a:tcTxStyle b="off" i="off">
        <a:fontRef idx="minor">
          <a:srgbClr val="3E231A"/>
        </a:fontRef>
        <a:srgbClr val="3E231A"/>
      </a:tcTxStyle>
      <a:tcStyle>
        <a:tcBdr>
          <a:left>
            <a:ln w="12700" cap="flat">
              <a:noFill/>
              <a:miter lim="400000"/>
            </a:ln>
          </a:left>
          <a:right>
            <a:ln w="12700" cap="flat">
              <a:noFill/>
              <a:miter lim="400000"/>
            </a:ln>
          </a:right>
          <a:top>
            <a:ln w="12700" cap="flat">
              <a:solidFill>
                <a:srgbClr val="828D8E"/>
              </a:solidFill>
              <a:prstDash val="solid"/>
              <a:miter lim="400000"/>
            </a:ln>
          </a:top>
          <a:bottom>
            <a:ln w="12700" cap="flat">
              <a:solidFill>
                <a:srgbClr val="828D8E"/>
              </a:solidFill>
              <a:prstDash val="solid"/>
              <a:miter lim="400000"/>
            </a:ln>
          </a:bottom>
          <a:insideH>
            <a:ln w="12700" cap="flat">
              <a:solidFill>
                <a:srgbClr val="828D8E"/>
              </a:solidFill>
              <a:prstDash val="solid"/>
              <a:miter lim="400000"/>
            </a:ln>
          </a:insideH>
          <a:insideV>
            <a:ln w="12700" cap="flat">
              <a:noFill/>
              <a:miter lim="400000"/>
            </a:ln>
          </a:insideV>
        </a:tcBdr>
        <a:fill>
          <a:noFill/>
        </a:fill>
      </a:tcStyle>
    </a:wholeTbl>
    <a:band2H>
      <a:tcTxStyle/>
      <a:tcStyle>
        <a:tcBdr/>
        <a:fill>
          <a:solidFill>
            <a:srgbClr val="76654F">
              <a:alpha val="20000"/>
            </a:srgbClr>
          </a:solidFill>
        </a:fill>
      </a:tcStyle>
    </a:band2H>
    <a:firstCol>
      <a:tcTxStyle b="off" i="off">
        <a:fontRef idx="minor">
          <a:srgbClr val="3E231A"/>
        </a:fontRef>
        <a:srgbClr val="3E231A"/>
      </a:tcTxStyle>
      <a:tcStyle>
        <a:tcBdr>
          <a:left>
            <a:ln w="12700" cap="flat">
              <a:solidFill>
                <a:srgbClr val="828D8E"/>
              </a:solidFill>
              <a:prstDash val="solid"/>
              <a:miter lim="400000"/>
            </a:ln>
          </a:left>
          <a:right>
            <a:ln w="12700" cap="flat">
              <a:solidFill>
                <a:srgbClr val="828D8E"/>
              </a:solidFill>
              <a:prstDash val="solid"/>
              <a:miter lim="400000"/>
            </a:ln>
          </a:right>
          <a:top>
            <a:ln w="12700" cap="flat">
              <a:solidFill>
                <a:srgbClr val="828D8E"/>
              </a:solidFill>
              <a:prstDash val="solid"/>
              <a:miter lim="400000"/>
            </a:ln>
          </a:top>
          <a:bottom>
            <a:ln w="12700" cap="flat">
              <a:solidFill>
                <a:srgbClr val="828D8E"/>
              </a:solidFill>
              <a:prstDash val="solid"/>
              <a:miter lim="400000"/>
            </a:ln>
          </a:bottom>
          <a:insideH>
            <a:ln w="12700" cap="flat">
              <a:solidFill>
                <a:srgbClr val="828D8E"/>
              </a:solidFill>
              <a:prstDash val="solid"/>
              <a:miter lim="400000"/>
            </a:ln>
          </a:insideH>
          <a:insideV>
            <a:ln w="12700" cap="flat">
              <a:noFill/>
              <a:miter lim="400000"/>
            </a:ln>
          </a:insideV>
        </a:tcBdr>
        <a:fill>
          <a:solidFill>
            <a:srgbClr val="E6DFD8">
              <a:alpha val="61000"/>
            </a:srgbClr>
          </a:solidFill>
        </a:fill>
      </a:tcStyle>
    </a:firstCol>
    <a:lastRow>
      <a:tcTxStyle b="off" i="off">
        <a:fontRef idx="minor">
          <a:srgbClr val="3E231A"/>
        </a:fontRef>
        <a:srgbClr val="3E231A"/>
      </a:tcTxStyle>
      <a:tcStyle>
        <a:tcBdr>
          <a:left>
            <a:ln w="12700" cap="flat">
              <a:noFill/>
              <a:miter lim="400000"/>
            </a:ln>
          </a:left>
          <a:right>
            <a:ln w="12700" cap="flat">
              <a:noFill/>
              <a:miter lim="400000"/>
            </a:ln>
          </a:right>
          <a:top>
            <a:ln w="12700" cap="flat">
              <a:solidFill>
                <a:srgbClr val="828D8E"/>
              </a:solidFill>
              <a:prstDash val="solid"/>
              <a:miter lim="400000"/>
            </a:ln>
          </a:top>
          <a:bottom>
            <a:ln w="12700" cap="flat">
              <a:solidFill>
                <a:srgbClr val="828D8E"/>
              </a:solidFill>
              <a:prstDash val="solid"/>
              <a:miter lim="400000"/>
            </a:ln>
          </a:bottom>
          <a:insideH>
            <a:ln w="12700" cap="flat">
              <a:noFill/>
              <a:miter lim="400000"/>
            </a:ln>
          </a:insideH>
          <a:insideV>
            <a:ln w="12700" cap="flat">
              <a:noFill/>
              <a:miter lim="400000"/>
            </a:ln>
          </a:insideV>
        </a:tcBdr>
        <a:fill>
          <a:solidFill>
            <a:srgbClr val="E6DFD8">
              <a:alpha val="61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828D8E"/>
              </a:solidFill>
              <a:prstDash val="solid"/>
              <a:miter lim="400000"/>
            </a:ln>
          </a:top>
          <a:bottom>
            <a:ln w="12700" cap="flat">
              <a:solidFill>
                <a:srgbClr val="828D8E"/>
              </a:solidFill>
              <a:prstDash val="solid"/>
              <a:miter lim="400000"/>
            </a:ln>
          </a:bottom>
          <a:insideH>
            <a:ln w="12700" cap="flat">
              <a:noFill/>
              <a:miter lim="400000"/>
            </a:ln>
          </a:insideH>
          <a:insideV>
            <a:ln w="12700" cap="flat">
              <a:noFill/>
              <a:miter lim="400000"/>
            </a:ln>
          </a:insideV>
        </a:tcBdr>
        <a:fill>
          <a:solidFill>
            <a:srgbClr val="5D5E5F"/>
          </a:solidFill>
        </a:fill>
      </a:tcStyle>
    </a:firstRow>
  </a:tblStyle>
  <a:tblStyle styleId="{2708684C-4D16-4618-839F-0558EEFCDFE6}" styleName="">
    <a:tblBg/>
    <a:wholeTbl>
      <a:tcTxStyle b="off" i="off">
        <a:fontRef idx="minor">
          <a:srgbClr val="232323"/>
        </a:fontRef>
        <a:srgbClr val="232323"/>
      </a:tcTxStyle>
      <a:tcStyle>
        <a:tcBdr>
          <a:left>
            <a:ln w="12700" cap="flat">
              <a:solidFill>
                <a:srgbClr val="83867F"/>
              </a:solidFill>
              <a:custDash>
                <a:ds d="200000" sp="200000"/>
              </a:custDash>
              <a:miter lim="400000"/>
            </a:ln>
          </a:left>
          <a:right>
            <a:ln w="12700" cap="flat">
              <a:solidFill>
                <a:srgbClr val="83867F"/>
              </a:solidFill>
              <a:custDash>
                <a:ds d="200000" sp="200000"/>
              </a:custDash>
              <a:miter lim="400000"/>
            </a:ln>
          </a:right>
          <a:top>
            <a:ln w="12700" cap="flat">
              <a:solidFill>
                <a:srgbClr val="83867F"/>
              </a:solidFill>
              <a:custDash>
                <a:ds d="200000" sp="200000"/>
              </a:custDash>
              <a:miter lim="400000"/>
            </a:ln>
          </a:top>
          <a:bottom>
            <a:ln w="12700" cap="flat">
              <a:solidFill>
                <a:srgbClr val="83867F"/>
              </a:solidFill>
              <a:custDash>
                <a:ds d="200000" sp="200000"/>
              </a:custDash>
              <a:miter lim="400000"/>
            </a:ln>
          </a:bottom>
          <a:insideH>
            <a:ln w="12700" cap="flat">
              <a:solidFill>
                <a:srgbClr val="83867F"/>
              </a:solidFill>
              <a:custDash>
                <a:ds d="200000" sp="200000"/>
              </a:custDash>
              <a:miter lim="400000"/>
            </a:ln>
          </a:insideH>
          <a:insideV>
            <a:ln w="12700" cap="flat">
              <a:solidFill>
                <a:srgbClr val="83867F"/>
              </a:solidFill>
              <a:custDash>
                <a:ds d="200000" sp="200000"/>
              </a:custDash>
              <a:miter lim="400000"/>
            </a:ln>
          </a:insideV>
        </a:tcBdr>
        <a:fill>
          <a:noFill/>
        </a:fill>
      </a:tcStyle>
    </a:wholeTbl>
    <a:band2H>
      <a:tcTxStyle/>
      <a:tcStyle>
        <a:tcBdr/>
        <a:fill>
          <a:solidFill>
            <a:srgbClr val="76654F">
              <a:alpha val="20000"/>
            </a:srgbClr>
          </a:solidFill>
        </a:fill>
      </a:tcStyle>
    </a:band2H>
    <a:firstCol>
      <a:tcTxStyle b="off" i="off">
        <a:fontRef idx="minor">
          <a:srgbClr val="232323"/>
        </a:fontRef>
        <a:srgbClr val="232323"/>
      </a:tcTxStyle>
      <a:tcStyle>
        <a:tcBdr>
          <a:left>
            <a:ln w="12700" cap="flat">
              <a:noFill/>
              <a:miter lim="400000"/>
            </a:ln>
          </a:left>
          <a:right>
            <a:ln w="12700" cap="flat">
              <a:solidFill>
                <a:srgbClr val="3E231A"/>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inor">
          <a:srgbClr val="232323"/>
        </a:fontRef>
        <a:srgbClr val="232323"/>
      </a:tcTxStyle>
      <a:tcStyle>
        <a:tcBdr>
          <a:left>
            <a:ln w="12700" cap="flat">
              <a:noFill/>
              <a:miter lim="400000"/>
            </a:ln>
          </a:left>
          <a:right>
            <a:ln w="12700" cap="flat">
              <a:noFill/>
              <a:miter lim="400000"/>
            </a:ln>
          </a:right>
          <a:top>
            <a:ln w="12700" cap="flat">
              <a:solidFill>
                <a:srgbClr val="3E231A"/>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232323"/>
        </a:fontRef>
        <a:srgbClr val="232323"/>
      </a:tcTxStyle>
      <a:tcStyle>
        <a:tcBdr>
          <a:left>
            <a:ln w="12700" cap="flat">
              <a:noFill/>
              <a:miter lim="400000"/>
            </a:ln>
          </a:left>
          <a:right>
            <a:ln w="12700" cap="flat">
              <a:noFill/>
              <a:miter lim="400000"/>
            </a:ln>
          </a:right>
          <a:top>
            <a:ln w="12700" cap="flat">
              <a:noFill/>
              <a:miter lim="400000"/>
            </a:ln>
          </a:top>
          <a:bottom>
            <a:ln w="12700" cap="flat">
              <a:solidFill>
                <a:srgbClr val="3E231A"/>
              </a:solidFill>
              <a:prstDash val="solid"/>
              <a:miter lim="400000"/>
            </a:ln>
          </a:bottom>
          <a:insideH>
            <a:ln w="12700" cap="flat">
              <a:noFill/>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0" d="100"/>
          <a:sy n="30" d="100"/>
        </p:scale>
        <p:origin x="120"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90488" y="744538"/>
            <a:ext cx="6616700" cy="3722687"/>
          </a:xfrm>
          <a:prstGeom prst="rect">
            <a:avLst/>
          </a:prstGeom>
        </p:spPr>
        <p:txBody>
          <a:bodyPr/>
          <a:lstStyle/>
          <a:p>
            <a:endParaRPr/>
          </a:p>
        </p:txBody>
      </p:sp>
      <p:sp>
        <p:nvSpPr>
          <p:cNvPr id="117" name="Shape 117"/>
          <p:cNvSpPr>
            <a:spLocks noGrp="1"/>
          </p:cNvSpPr>
          <p:nvPr>
            <p:ph type="body" sz="quarter" idx="1"/>
          </p:nvPr>
        </p:nvSpPr>
        <p:spPr>
          <a:xfrm>
            <a:off x="906357" y="4715153"/>
            <a:ext cx="4984962" cy="4466987"/>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ヒラギノ角ゴ ProN W3"/>
        <a:ea typeface="ヒラギノ角ゴ ProN W3"/>
        <a:cs typeface="ヒラギノ角ゴ ProN W3"/>
        <a:sym typeface="ヒラギノ角ゴ ProN W3"/>
      </a:defRPr>
    </a:lvl1pPr>
    <a:lvl2pPr indent="228600" defTabSz="457200" latinLnBrk="0">
      <a:lnSpc>
        <a:spcPct val="117999"/>
      </a:lnSpc>
      <a:defRPr sz="2200">
        <a:latin typeface="ヒラギノ角ゴ ProN W3"/>
        <a:ea typeface="ヒラギノ角ゴ ProN W3"/>
        <a:cs typeface="ヒラギノ角ゴ ProN W3"/>
        <a:sym typeface="ヒラギノ角ゴ ProN W3"/>
      </a:defRPr>
    </a:lvl2pPr>
    <a:lvl3pPr indent="457200" defTabSz="457200" latinLnBrk="0">
      <a:lnSpc>
        <a:spcPct val="117999"/>
      </a:lnSpc>
      <a:defRPr sz="2200">
        <a:latin typeface="ヒラギノ角ゴ ProN W3"/>
        <a:ea typeface="ヒラギノ角ゴ ProN W3"/>
        <a:cs typeface="ヒラギノ角ゴ ProN W3"/>
        <a:sym typeface="ヒラギノ角ゴ ProN W3"/>
      </a:defRPr>
    </a:lvl3pPr>
    <a:lvl4pPr indent="685800" defTabSz="457200" latinLnBrk="0">
      <a:lnSpc>
        <a:spcPct val="117999"/>
      </a:lnSpc>
      <a:defRPr sz="2200">
        <a:latin typeface="ヒラギノ角ゴ ProN W3"/>
        <a:ea typeface="ヒラギノ角ゴ ProN W3"/>
        <a:cs typeface="ヒラギノ角ゴ ProN W3"/>
        <a:sym typeface="ヒラギノ角ゴ ProN W3"/>
      </a:defRPr>
    </a:lvl4pPr>
    <a:lvl5pPr indent="914400" defTabSz="457200" latinLnBrk="0">
      <a:lnSpc>
        <a:spcPct val="117999"/>
      </a:lnSpc>
      <a:defRPr sz="2200">
        <a:latin typeface="ヒラギノ角ゴ ProN W3"/>
        <a:ea typeface="ヒラギノ角ゴ ProN W3"/>
        <a:cs typeface="ヒラギノ角ゴ ProN W3"/>
        <a:sym typeface="ヒラギノ角ゴ ProN W3"/>
      </a:defRPr>
    </a:lvl5pPr>
    <a:lvl6pPr indent="1143000" defTabSz="457200" latinLnBrk="0">
      <a:lnSpc>
        <a:spcPct val="117999"/>
      </a:lnSpc>
      <a:defRPr sz="2200">
        <a:latin typeface="ヒラギノ角ゴ ProN W3"/>
        <a:ea typeface="ヒラギノ角ゴ ProN W3"/>
        <a:cs typeface="ヒラギノ角ゴ ProN W3"/>
        <a:sym typeface="ヒラギノ角ゴ ProN W3"/>
      </a:defRPr>
    </a:lvl6pPr>
    <a:lvl7pPr indent="1371600" defTabSz="457200" latinLnBrk="0">
      <a:lnSpc>
        <a:spcPct val="117999"/>
      </a:lnSpc>
      <a:defRPr sz="2200">
        <a:latin typeface="ヒラギノ角ゴ ProN W3"/>
        <a:ea typeface="ヒラギノ角ゴ ProN W3"/>
        <a:cs typeface="ヒラギノ角ゴ ProN W3"/>
        <a:sym typeface="ヒラギノ角ゴ ProN W3"/>
      </a:defRPr>
    </a:lvl7pPr>
    <a:lvl8pPr indent="1600200" defTabSz="457200" latinLnBrk="0">
      <a:lnSpc>
        <a:spcPct val="117999"/>
      </a:lnSpc>
      <a:defRPr sz="2200">
        <a:latin typeface="ヒラギノ角ゴ ProN W3"/>
        <a:ea typeface="ヒラギノ角ゴ ProN W3"/>
        <a:cs typeface="ヒラギノ角ゴ ProN W3"/>
        <a:sym typeface="ヒラギノ角ゴ ProN W3"/>
      </a:defRPr>
    </a:lvl8pPr>
    <a:lvl9pPr indent="1828800" defTabSz="457200" latinLnBrk="0">
      <a:lnSpc>
        <a:spcPct val="117999"/>
      </a:lnSpc>
      <a:defRPr sz="2200">
        <a:latin typeface="ヒラギノ角ゴ ProN W3"/>
        <a:ea typeface="ヒラギノ角ゴ ProN W3"/>
        <a:cs typeface="ヒラギノ角ゴ ProN W3"/>
        <a:sym typeface="ヒラギノ角ゴ ProN W3"/>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タイトル">
    <p:spTree>
      <p:nvGrpSpPr>
        <p:cNvPr id="1" name=""/>
        <p:cNvGrpSpPr/>
        <p:nvPr/>
      </p:nvGrpSpPr>
      <p:grpSpPr>
        <a:xfrm>
          <a:off x="0" y="0"/>
          <a:ext cx="0" cy="0"/>
          <a:chOff x="0" y="0"/>
          <a:chExt cx="0" cy="0"/>
        </a:xfrm>
      </p:grpSpPr>
      <p:sp>
        <p:nvSpPr>
          <p:cNvPr id="11" name="タイトルテキスト"/>
          <p:cNvSpPr txBox="1">
            <a:spLocks noGrp="1"/>
          </p:cNvSpPr>
          <p:nvPr>
            <p:ph type="title"/>
          </p:nvPr>
        </p:nvSpPr>
        <p:spPr>
          <a:xfrm>
            <a:off x="2374900" y="2387600"/>
            <a:ext cx="19621500" cy="4876800"/>
          </a:xfrm>
          <a:prstGeom prst="rect">
            <a:avLst/>
          </a:prstGeom>
        </p:spPr>
        <p:txBody>
          <a:bodyPr anchor="b"/>
          <a:lstStyle>
            <a:lvl1pPr algn="ctr"/>
          </a:lstStyle>
          <a:p>
            <a:r>
              <a:t>タイトルテキスト</a:t>
            </a:r>
          </a:p>
        </p:txBody>
      </p:sp>
      <p:sp>
        <p:nvSpPr>
          <p:cNvPr id="12" name="本文レベル1…"/>
          <p:cNvSpPr txBox="1">
            <a:spLocks noGrp="1"/>
          </p:cNvSpPr>
          <p:nvPr>
            <p:ph type="body" sz="quarter" idx="1"/>
          </p:nvPr>
        </p:nvSpPr>
        <p:spPr>
          <a:xfrm>
            <a:off x="2374900" y="7251700"/>
            <a:ext cx="19621500" cy="2057400"/>
          </a:xfrm>
          <a:prstGeom prst="rect">
            <a:avLst/>
          </a:prstGeom>
        </p:spPr>
        <p:txBody>
          <a:bodyPr anchor="t"/>
          <a:lstStyle>
            <a:lvl1pPr marL="0" indent="0" algn="ctr">
              <a:spcBef>
                <a:spcPts val="0"/>
              </a:spcBef>
              <a:buSzTx/>
              <a:buNone/>
              <a:defRPr sz="5000"/>
            </a:lvl1pPr>
            <a:lvl2pPr marL="0" indent="0" algn="ctr">
              <a:spcBef>
                <a:spcPts val="0"/>
              </a:spcBef>
              <a:buSzTx/>
              <a:buNone/>
              <a:defRPr sz="5000"/>
            </a:lvl2pPr>
            <a:lvl3pPr marL="0" indent="0" algn="ctr">
              <a:spcBef>
                <a:spcPts val="0"/>
              </a:spcBef>
              <a:buSzTx/>
              <a:buNone/>
              <a:defRPr sz="5000"/>
            </a:lvl3pPr>
            <a:lvl4pPr marL="0" indent="0" algn="ctr">
              <a:spcBef>
                <a:spcPts val="0"/>
              </a:spcBef>
              <a:buSzTx/>
              <a:buNone/>
              <a:defRPr sz="5000"/>
            </a:lvl4pPr>
            <a:lvl5pPr marL="0" indent="0" algn="ctr">
              <a:spcBef>
                <a:spcPts val="0"/>
              </a:spcBef>
              <a:buSzTx/>
              <a:buNone/>
              <a:defRPr sz="5000"/>
            </a:lvl5pPr>
          </a:lstStyle>
          <a:p>
            <a:r>
              <a:t>本文レベル1</a:t>
            </a:r>
          </a:p>
          <a:p>
            <a:pPr lvl="1"/>
            <a:r>
              <a:t>本文レベル2</a:t>
            </a:r>
          </a:p>
          <a:p>
            <a:pPr lvl="2"/>
            <a:r>
              <a:t>本文レベル3</a:t>
            </a:r>
          </a:p>
          <a:p>
            <a:pPr lvl="3"/>
            <a:r>
              <a:t>本文レベル4</a:t>
            </a:r>
          </a:p>
          <a:p>
            <a:pPr lvl="4"/>
            <a:r>
              <a:t>本文レベル5</a:t>
            </a:r>
          </a:p>
        </p:txBody>
      </p:sp>
      <p:sp>
        <p:nvSpPr>
          <p:cNvPr id="13"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画像（横長）">
    <p:spTree>
      <p:nvGrpSpPr>
        <p:cNvPr id="1" name=""/>
        <p:cNvGrpSpPr/>
        <p:nvPr/>
      </p:nvGrpSpPr>
      <p:grpSpPr>
        <a:xfrm>
          <a:off x="0" y="0"/>
          <a:ext cx="0" cy="0"/>
          <a:chOff x="0" y="0"/>
          <a:chExt cx="0" cy="0"/>
        </a:xfrm>
      </p:grpSpPr>
      <p:sp>
        <p:nvSpPr>
          <p:cNvPr id="20" name="オレンジ色の夕暮れを背景にシルエットになっているギザのピラミッド"/>
          <p:cNvSpPr>
            <a:spLocks noGrp="1"/>
          </p:cNvSpPr>
          <p:nvPr>
            <p:ph type="pic" idx="21"/>
          </p:nvPr>
        </p:nvSpPr>
        <p:spPr>
          <a:xfrm>
            <a:off x="2273300" y="-3352800"/>
            <a:ext cx="19850100" cy="12946560"/>
          </a:xfrm>
          <a:prstGeom prst="rect">
            <a:avLst/>
          </a:prstGeom>
          <a:ln w="9525">
            <a:round/>
          </a:ln>
        </p:spPr>
        <p:txBody>
          <a:bodyPr lIns="91439" tIns="45719" rIns="91439" bIns="45719" anchor="t">
            <a:noAutofit/>
          </a:bodyPr>
          <a:lstStyle/>
          <a:p>
            <a:endParaRPr/>
          </a:p>
        </p:txBody>
      </p:sp>
      <p:sp>
        <p:nvSpPr>
          <p:cNvPr id="21" name="タイトルテキスト"/>
          <p:cNvSpPr txBox="1">
            <a:spLocks noGrp="1"/>
          </p:cNvSpPr>
          <p:nvPr>
            <p:ph type="title"/>
          </p:nvPr>
        </p:nvSpPr>
        <p:spPr>
          <a:xfrm>
            <a:off x="2374900" y="9080500"/>
            <a:ext cx="19621500" cy="1905000"/>
          </a:xfrm>
          <a:prstGeom prst="rect">
            <a:avLst/>
          </a:prstGeom>
        </p:spPr>
        <p:txBody>
          <a:bodyPr anchor="b"/>
          <a:lstStyle>
            <a:lvl1pPr algn="ctr"/>
          </a:lstStyle>
          <a:p>
            <a:r>
              <a:t>タイトルテキスト</a:t>
            </a:r>
          </a:p>
        </p:txBody>
      </p:sp>
      <p:sp>
        <p:nvSpPr>
          <p:cNvPr id="22" name="本文レベル1…"/>
          <p:cNvSpPr txBox="1">
            <a:spLocks noGrp="1"/>
          </p:cNvSpPr>
          <p:nvPr>
            <p:ph type="body" sz="quarter" idx="1"/>
          </p:nvPr>
        </p:nvSpPr>
        <p:spPr>
          <a:xfrm>
            <a:off x="2374900" y="11010900"/>
            <a:ext cx="19621500" cy="1930400"/>
          </a:xfrm>
          <a:prstGeom prst="rect">
            <a:avLst/>
          </a:prstGeom>
        </p:spPr>
        <p:txBody>
          <a:bodyPr anchor="t"/>
          <a:lstStyle>
            <a:lvl1pPr marL="0" indent="0" algn="ctr">
              <a:spcBef>
                <a:spcPts val="0"/>
              </a:spcBef>
              <a:buSzTx/>
              <a:buNone/>
              <a:defRPr sz="5000"/>
            </a:lvl1pPr>
            <a:lvl2pPr marL="0" indent="0" algn="ctr">
              <a:spcBef>
                <a:spcPts val="0"/>
              </a:spcBef>
              <a:buSzTx/>
              <a:buNone/>
              <a:defRPr sz="5000"/>
            </a:lvl2pPr>
            <a:lvl3pPr marL="0" indent="0" algn="ctr">
              <a:spcBef>
                <a:spcPts val="0"/>
              </a:spcBef>
              <a:buSzTx/>
              <a:buNone/>
              <a:defRPr sz="5000"/>
            </a:lvl3pPr>
            <a:lvl4pPr marL="0" indent="0" algn="ctr">
              <a:spcBef>
                <a:spcPts val="0"/>
              </a:spcBef>
              <a:buSzTx/>
              <a:buNone/>
              <a:defRPr sz="5000"/>
            </a:lvl4pPr>
            <a:lvl5pPr marL="0" indent="0" algn="ctr">
              <a:spcBef>
                <a:spcPts val="0"/>
              </a:spcBef>
              <a:buSzTx/>
              <a:buNone/>
              <a:defRPr sz="5000"/>
            </a:lvl5pPr>
          </a:lstStyle>
          <a:p>
            <a:r>
              <a:t>本文レベル1</a:t>
            </a:r>
          </a:p>
          <a:p>
            <a:pPr lvl="1"/>
            <a:r>
              <a:t>本文レベル2</a:t>
            </a:r>
          </a:p>
          <a:p>
            <a:pPr lvl="2"/>
            <a:r>
              <a:t>本文レベル3</a:t>
            </a:r>
          </a:p>
          <a:p>
            <a:pPr lvl="3"/>
            <a:r>
              <a:t>本文レベル4</a:t>
            </a:r>
          </a:p>
          <a:p>
            <a:pPr lvl="4"/>
            <a:r>
              <a:t>本文レベル5</a:t>
            </a:r>
          </a:p>
        </p:txBody>
      </p:sp>
      <p:sp>
        <p:nvSpPr>
          <p:cNvPr id="23"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タイトル（中央）">
    <p:spTree>
      <p:nvGrpSpPr>
        <p:cNvPr id="1" name=""/>
        <p:cNvGrpSpPr/>
        <p:nvPr/>
      </p:nvGrpSpPr>
      <p:grpSpPr>
        <a:xfrm>
          <a:off x="0" y="0"/>
          <a:ext cx="0" cy="0"/>
          <a:chOff x="0" y="0"/>
          <a:chExt cx="0" cy="0"/>
        </a:xfrm>
      </p:grpSpPr>
      <p:sp>
        <p:nvSpPr>
          <p:cNvPr id="30" name="タイトルテキスト"/>
          <p:cNvSpPr txBox="1">
            <a:spLocks noGrp="1"/>
          </p:cNvSpPr>
          <p:nvPr>
            <p:ph type="title"/>
          </p:nvPr>
        </p:nvSpPr>
        <p:spPr>
          <a:xfrm>
            <a:off x="2374900" y="5143500"/>
            <a:ext cx="19621500" cy="3429000"/>
          </a:xfrm>
          <a:prstGeom prst="rect">
            <a:avLst/>
          </a:prstGeom>
        </p:spPr>
        <p:txBody>
          <a:bodyPr/>
          <a:lstStyle>
            <a:lvl1pPr algn="ctr"/>
          </a:lstStyle>
          <a:p>
            <a:r>
              <a:t>タイトルテキスト</a:t>
            </a:r>
          </a:p>
        </p:txBody>
      </p:sp>
      <p:sp>
        <p:nvSpPr>
          <p:cNvPr id="31"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画像（縦長）">
    <p:spTree>
      <p:nvGrpSpPr>
        <p:cNvPr id="1" name=""/>
        <p:cNvGrpSpPr/>
        <p:nvPr/>
      </p:nvGrpSpPr>
      <p:grpSpPr>
        <a:xfrm>
          <a:off x="0" y="0"/>
          <a:ext cx="0" cy="0"/>
          <a:chOff x="0" y="0"/>
          <a:chExt cx="0" cy="0"/>
        </a:xfrm>
      </p:grpSpPr>
      <p:sp>
        <p:nvSpPr>
          <p:cNvPr id="38" name="オレンジ色の夕暮れを背景にシルエットになっているギザのピラミッド"/>
          <p:cNvSpPr>
            <a:spLocks noGrp="1"/>
          </p:cNvSpPr>
          <p:nvPr>
            <p:ph type="pic" idx="21"/>
          </p:nvPr>
        </p:nvSpPr>
        <p:spPr>
          <a:xfrm>
            <a:off x="10998200" y="1930400"/>
            <a:ext cx="15167286" cy="10007600"/>
          </a:xfrm>
          <a:prstGeom prst="rect">
            <a:avLst/>
          </a:prstGeom>
          <a:ln w="9525">
            <a:round/>
          </a:ln>
        </p:spPr>
        <p:txBody>
          <a:bodyPr lIns="91439" tIns="45719" rIns="91439" bIns="45719" anchor="t">
            <a:noAutofit/>
          </a:bodyPr>
          <a:lstStyle/>
          <a:p>
            <a:endParaRPr/>
          </a:p>
        </p:txBody>
      </p:sp>
      <p:sp>
        <p:nvSpPr>
          <p:cNvPr id="39" name="タイトルテキスト"/>
          <p:cNvSpPr txBox="1">
            <a:spLocks noGrp="1"/>
          </p:cNvSpPr>
          <p:nvPr>
            <p:ph type="title"/>
          </p:nvPr>
        </p:nvSpPr>
        <p:spPr>
          <a:xfrm>
            <a:off x="1816100" y="1943100"/>
            <a:ext cx="10502900" cy="5626100"/>
          </a:xfrm>
          <a:prstGeom prst="rect">
            <a:avLst/>
          </a:prstGeom>
        </p:spPr>
        <p:txBody>
          <a:bodyPr anchor="b"/>
          <a:lstStyle>
            <a:lvl1pPr algn="ctr">
              <a:defRPr sz="9400"/>
            </a:lvl1pPr>
          </a:lstStyle>
          <a:p>
            <a:r>
              <a:t>タイトルテキスト</a:t>
            </a:r>
          </a:p>
        </p:txBody>
      </p:sp>
      <p:sp>
        <p:nvSpPr>
          <p:cNvPr id="40" name="本文レベル1…"/>
          <p:cNvSpPr txBox="1">
            <a:spLocks noGrp="1"/>
          </p:cNvSpPr>
          <p:nvPr>
            <p:ph type="body" sz="quarter" idx="1"/>
          </p:nvPr>
        </p:nvSpPr>
        <p:spPr>
          <a:xfrm>
            <a:off x="1816100" y="7556500"/>
            <a:ext cx="10502900" cy="4216400"/>
          </a:xfrm>
          <a:prstGeom prst="rect">
            <a:avLst/>
          </a:prstGeom>
        </p:spPr>
        <p:txBody>
          <a:bodyPr anchor="t"/>
          <a:lstStyle>
            <a:lvl1pPr marL="0" indent="0" algn="ctr">
              <a:spcBef>
                <a:spcPts val="0"/>
              </a:spcBef>
              <a:buSzTx/>
              <a:buNone/>
              <a:defRPr sz="5000"/>
            </a:lvl1pPr>
            <a:lvl2pPr marL="0" indent="0" algn="ctr">
              <a:spcBef>
                <a:spcPts val="0"/>
              </a:spcBef>
              <a:buSzTx/>
              <a:buNone/>
              <a:defRPr sz="5000"/>
            </a:lvl2pPr>
            <a:lvl3pPr marL="0" indent="0" algn="ctr">
              <a:spcBef>
                <a:spcPts val="0"/>
              </a:spcBef>
              <a:buSzTx/>
              <a:buNone/>
              <a:defRPr sz="5000"/>
            </a:lvl3pPr>
            <a:lvl4pPr marL="0" indent="0" algn="ctr">
              <a:spcBef>
                <a:spcPts val="0"/>
              </a:spcBef>
              <a:buSzTx/>
              <a:buNone/>
              <a:defRPr sz="5000"/>
            </a:lvl4pPr>
            <a:lvl5pPr marL="0" indent="0" algn="ctr">
              <a:spcBef>
                <a:spcPts val="0"/>
              </a:spcBef>
              <a:buSzTx/>
              <a:buNone/>
              <a:defRPr sz="5000"/>
            </a:lvl5pPr>
          </a:lstStyle>
          <a:p>
            <a:r>
              <a:t>本文レベル1</a:t>
            </a:r>
          </a:p>
          <a:p>
            <a:pPr lvl="1"/>
            <a:r>
              <a:t>本文レベル2</a:t>
            </a:r>
          </a:p>
          <a:p>
            <a:pPr lvl="2"/>
            <a:r>
              <a:t>本文レベル3</a:t>
            </a:r>
          </a:p>
          <a:p>
            <a:pPr lvl="3"/>
            <a:r>
              <a:t>本文レベル4</a:t>
            </a:r>
          </a:p>
          <a:p>
            <a:pPr lvl="4"/>
            <a:r>
              <a:t>本文レベル5</a:t>
            </a:r>
          </a:p>
        </p:txBody>
      </p:sp>
      <p:sp>
        <p:nvSpPr>
          <p:cNvPr id="41"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タイトル&amp;箇条書き">
    <p:spTree>
      <p:nvGrpSpPr>
        <p:cNvPr id="1" name=""/>
        <p:cNvGrpSpPr/>
        <p:nvPr/>
      </p:nvGrpSpPr>
      <p:grpSpPr>
        <a:xfrm>
          <a:off x="0" y="0"/>
          <a:ext cx="0" cy="0"/>
          <a:chOff x="0" y="0"/>
          <a:chExt cx="0" cy="0"/>
        </a:xfrm>
      </p:grpSpPr>
      <p:sp>
        <p:nvSpPr>
          <p:cNvPr id="56" name="タイトルテキスト"/>
          <p:cNvSpPr txBox="1">
            <a:spLocks noGrp="1"/>
          </p:cNvSpPr>
          <p:nvPr>
            <p:ph type="title"/>
          </p:nvPr>
        </p:nvSpPr>
        <p:spPr>
          <a:xfrm>
            <a:off x="2374900" y="889000"/>
            <a:ext cx="19621500" cy="2959100"/>
          </a:xfrm>
          <a:prstGeom prst="rect">
            <a:avLst/>
          </a:prstGeom>
        </p:spPr>
        <p:txBody>
          <a:bodyPr/>
          <a:lstStyle>
            <a:lvl1pPr algn="ctr"/>
          </a:lstStyle>
          <a:p>
            <a:r>
              <a:t>タイトルテキスト</a:t>
            </a:r>
          </a:p>
        </p:txBody>
      </p:sp>
      <p:sp>
        <p:nvSpPr>
          <p:cNvPr id="57" name="本文レベル1…"/>
          <p:cNvSpPr txBox="1">
            <a:spLocks noGrp="1"/>
          </p:cNvSpPr>
          <p:nvPr>
            <p:ph type="body" idx="1"/>
          </p:nvPr>
        </p:nvSpPr>
        <p:spPr>
          <a:xfrm>
            <a:off x="2374900" y="4127500"/>
            <a:ext cx="19621500" cy="81915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本文レベル1</a:t>
            </a:r>
          </a:p>
          <a:p>
            <a:pPr lvl="1"/>
            <a:r>
              <a:t>本文レベル2</a:t>
            </a:r>
          </a:p>
          <a:p>
            <a:pPr lvl="2"/>
            <a:r>
              <a:t>本文レベル3</a:t>
            </a:r>
          </a:p>
          <a:p>
            <a:pPr lvl="3"/>
            <a:r>
              <a:t>本文レベル4</a:t>
            </a:r>
          </a:p>
          <a:p>
            <a:pPr lvl="4"/>
            <a:r>
              <a:t>本文レベル5</a:t>
            </a:r>
          </a:p>
        </p:txBody>
      </p:sp>
      <p:sp>
        <p:nvSpPr>
          <p:cNvPr id="58"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タイトル、箇条書き、画像">
    <p:spTree>
      <p:nvGrpSpPr>
        <p:cNvPr id="1" name=""/>
        <p:cNvGrpSpPr/>
        <p:nvPr/>
      </p:nvGrpSpPr>
      <p:grpSpPr>
        <a:xfrm>
          <a:off x="0" y="0"/>
          <a:ext cx="0" cy="0"/>
          <a:chOff x="0" y="0"/>
          <a:chExt cx="0" cy="0"/>
        </a:xfrm>
      </p:grpSpPr>
      <p:sp>
        <p:nvSpPr>
          <p:cNvPr id="65" name="オレンジ色の夕暮れを背景にシルエットになっているギザのピラミッド"/>
          <p:cNvSpPr>
            <a:spLocks noGrp="1"/>
          </p:cNvSpPr>
          <p:nvPr>
            <p:ph type="pic" sz="half" idx="21"/>
          </p:nvPr>
        </p:nvSpPr>
        <p:spPr>
          <a:xfrm>
            <a:off x="10109200" y="3606800"/>
            <a:ext cx="12472592" cy="8382000"/>
          </a:xfrm>
          <a:prstGeom prst="rect">
            <a:avLst/>
          </a:prstGeom>
          <a:ln w="9525">
            <a:round/>
          </a:ln>
        </p:spPr>
        <p:txBody>
          <a:bodyPr lIns="91439" tIns="45719" rIns="91439" bIns="45719" anchor="t">
            <a:noAutofit/>
          </a:bodyPr>
          <a:lstStyle/>
          <a:p>
            <a:endParaRPr/>
          </a:p>
        </p:txBody>
      </p:sp>
      <p:sp>
        <p:nvSpPr>
          <p:cNvPr id="66" name="タイトルテキスト"/>
          <p:cNvSpPr txBox="1">
            <a:spLocks noGrp="1"/>
          </p:cNvSpPr>
          <p:nvPr>
            <p:ph type="title"/>
          </p:nvPr>
        </p:nvSpPr>
        <p:spPr>
          <a:xfrm>
            <a:off x="2374900" y="889000"/>
            <a:ext cx="19621500" cy="2959100"/>
          </a:xfrm>
          <a:prstGeom prst="rect">
            <a:avLst/>
          </a:prstGeom>
        </p:spPr>
        <p:txBody>
          <a:bodyPr/>
          <a:lstStyle>
            <a:lvl1pPr algn="ctr"/>
          </a:lstStyle>
          <a:p>
            <a:r>
              <a:t>タイトルテキスト</a:t>
            </a:r>
          </a:p>
        </p:txBody>
      </p:sp>
      <p:sp>
        <p:nvSpPr>
          <p:cNvPr id="67" name="本文レベル1…"/>
          <p:cNvSpPr txBox="1">
            <a:spLocks noGrp="1"/>
          </p:cNvSpPr>
          <p:nvPr>
            <p:ph type="body" sz="half" idx="1"/>
          </p:nvPr>
        </p:nvSpPr>
        <p:spPr>
          <a:xfrm>
            <a:off x="2374900" y="4140200"/>
            <a:ext cx="9410700" cy="7874000"/>
          </a:xfrm>
          <a:prstGeom prst="rect">
            <a:avLst/>
          </a:prstGeom>
        </p:spPr>
        <p:txBody>
          <a:bodyPr/>
          <a:lstStyle>
            <a:lvl1pPr marL="533400" indent="-533400">
              <a:spcBef>
                <a:spcPts val="3900"/>
              </a:spcBef>
              <a:buBlip>
                <a:blip r:embed="rId2"/>
              </a:buBlip>
              <a:defRPr sz="4200"/>
            </a:lvl1pPr>
            <a:lvl2pPr marL="1066800" indent="-533400">
              <a:spcBef>
                <a:spcPts val="3900"/>
              </a:spcBef>
              <a:buBlip>
                <a:blip r:embed="rId2"/>
              </a:buBlip>
              <a:defRPr sz="4200"/>
            </a:lvl2pPr>
            <a:lvl3pPr marL="1600200" indent="-533400">
              <a:spcBef>
                <a:spcPts val="3900"/>
              </a:spcBef>
              <a:buBlip>
                <a:blip r:embed="rId2"/>
              </a:buBlip>
              <a:defRPr sz="4200"/>
            </a:lvl3pPr>
            <a:lvl4pPr marL="2133600" indent="-533400">
              <a:spcBef>
                <a:spcPts val="3900"/>
              </a:spcBef>
              <a:buBlip>
                <a:blip r:embed="rId2"/>
              </a:buBlip>
              <a:defRPr sz="4200"/>
            </a:lvl4pPr>
            <a:lvl5pPr marL="2667000" indent="-533400">
              <a:spcBef>
                <a:spcPts val="3900"/>
              </a:spcBef>
              <a:buBlip>
                <a:blip r:embed="rId2"/>
              </a:buBlip>
              <a:defRPr sz="4200"/>
            </a:lvl5pPr>
          </a:lstStyle>
          <a:p>
            <a:r>
              <a:t>本文レベル1</a:t>
            </a:r>
          </a:p>
          <a:p>
            <a:pPr lvl="1"/>
            <a:r>
              <a:t>本文レベル2</a:t>
            </a:r>
          </a:p>
          <a:p>
            <a:pPr lvl="2"/>
            <a:r>
              <a:t>本文レベル3</a:t>
            </a:r>
          </a:p>
          <a:p>
            <a:pPr lvl="3"/>
            <a:r>
              <a:t>本文レベル4</a:t>
            </a:r>
          </a:p>
          <a:p>
            <a:pPr lvl="4"/>
            <a:r>
              <a:t>本文レベル5</a:t>
            </a:r>
          </a:p>
        </p:txBody>
      </p:sp>
      <p:sp>
        <p:nvSpPr>
          <p:cNvPr id="68"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箇条書き">
    <p:spTree>
      <p:nvGrpSpPr>
        <p:cNvPr id="1" name=""/>
        <p:cNvGrpSpPr/>
        <p:nvPr/>
      </p:nvGrpSpPr>
      <p:grpSpPr>
        <a:xfrm>
          <a:off x="0" y="0"/>
          <a:ext cx="0" cy="0"/>
          <a:chOff x="0" y="0"/>
          <a:chExt cx="0" cy="0"/>
        </a:xfrm>
      </p:grpSpPr>
      <p:sp>
        <p:nvSpPr>
          <p:cNvPr id="75" name="本文レベル1…"/>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本文レベル1</a:t>
            </a:r>
          </a:p>
          <a:p>
            <a:pPr lvl="1"/>
            <a:r>
              <a:t>本文レベル2</a:t>
            </a:r>
          </a:p>
          <a:p>
            <a:pPr lvl="2"/>
            <a:r>
              <a:t>本文レベル3</a:t>
            </a:r>
          </a:p>
          <a:p>
            <a:pPr lvl="3"/>
            <a:r>
              <a:t>本文レベル4</a:t>
            </a:r>
          </a:p>
          <a:p>
            <a:pPr lvl="4"/>
            <a:r>
              <a:t>本文レベル5</a:t>
            </a:r>
          </a:p>
        </p:txBody>
      </p:sp>
      <p:sp>
        <p:nvSpPr>
          <p:cNvPr id="76"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画像（3点）">
    <p:spTree>
      <p:nvGrpSpPr>
        <p:cNvPr id="1" name=""/>
        <p:cNvGrpSpPr/>
        <p:nvPr/>
      </p:nvGrpSpPr>
      <p:grpSpPr>
        <a:xfrm>
          <a:off x="0" y="0"/>
          <a:ext cx="0" cy="0"/>
          <a:chOff x="0" y="0"/>
          <a:chExt cx="0" cy="0"/>
        </a:xfrm>
      </p:grpSpPr>
      <p:sp>
        <p:nvSpPr>
          <p:cNvPr id="83" name="オレンジ色の夕暮れを背景にシルエットになっているギザのピラミッド"/>
          <p:cNvSpPr>
            <a:spLocks noGrp="1"/>
          </p:cNvSpPr>
          <p:nvPr>
            <p:ph type="pic" sz="quarter" idx="21"/>
          </p:nvPr>
        </p:nvSpPr>
        <p:spPr>
          <a:xfrm>
            <a:off x="13487400" y="-736600"/>
            <a:ext cx="9662406" cy="6375400"/>
          </a:xfrm>
          <a:prstGeom prst="rect">
            <a:avLst/>
          </a:prstGeom>
          <a:ln w="9525">
            <a:round/>
          </a:ln>
        </p:spPr>
        <p:txBody>
          <a:bodyPr lIns="91439" tIns="45719" rIns="91439" bIns="45719" anchor="t">
            <a:noAutofit/>
          </a:bodyPr>
          <a:lstStyle/>
          <a:p>
            <a:endParaRPr/>
          </a:p>
        </p:txBody>
      </p:sp>
      <p:sp>
        <p:nvSpPr>
          <p:cNvPr id="84" name="ギザのピラミッドのクローズアップ"/>
          <p:cNvSpPr>
            <a:spLocks noGrp="1"/>
          </p:cNvSpPr>
          <p:nvPr>
            <p:ph type="pic" idx="22"/>
          </p:nvPr>
        </p:nvSpPr>
        <p:spPr>
          <a:xfrm>
            <a:off x="13111577" y="4381521"/>
            <a:ext cx="9977826" cy="15152734"/>
          </a:xfrm>
          <a:prstGeom prst="rect">
            <a:avLst/>
          </a:prstGeom>
          <a:ln w="9525">
            <a:round/>
          </a:ln>
        </p:spPr>
        <p:txBody>
          <a:bodyPr lIns="91439" tIns="45719" rIns="91439" bIns="45719" anchor="t">
            <a:noAutofit/>
          </a:bodyPr>
          <a:lstStyle/>
          <a:p>
            <a:endParaRPr/>
          </a:p>
        </p:txBody>
      </p:sp>
      <p:sp>
        <p:nvSpPr>
          <p:cNvPr id="85" name="快晴の青空を背景にした、ギザのピラミッドの前にあるスフィンクス"/>
          <p:cNvSpPr>
            <a:spLocks noGrp="1"/>
          </p:cNvSpPr>
          <p:nvPr>
            <p:ph type="pic" idx="23"/>
          </p:nvPr>
        </p:nvSpPr>
        <p:spPr>
          <a:xfrm>
            <a:off x="-139700" y="-25400"/>
            <a:ext cx="17310482" cy="12984978"/>
          </a:xfrm>
          <a:prstGeom prst="rect">
            <a:avLst/>
          </a:prstGeom>
          <a:ln w="9525">
            <a:round/>
          </a:ln>
        </p:spPr>
        <p:txBody>
          <a:bodyPr lIns="91439" tIns="45719" rIns="91439" bIns="45719" anchor="t">
            <a:noAutofit/>
          </a:bodyPr>
          <a:lstStyle/>
          <a:p>
            <a:endParaRPr/>
          </a:p>
        </p:txBody>
      </p:sp>
      <p:sp>
        <p:nvSpPr>
          <p:cNvPr id="86"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引用">
    <p:spTree>
      <p:nvGrpSpPr>
        <p:cNvPr id="1" name=""/>
        <p:cNvGrpSpPr/>
        <p:nvPr/>
      </p:nvGrpSpPr>
      <p:grpSpPr>
        <a:xfrm>
          <a:off x="0" y="0"/>
          <a:ext cx="0" cy="0"/>
          <a:chOff x="0" y="0"/>
          <a:chExt cx="0" cy="0"/>
        </a:xfrm>
      </p:grpSpPr>
      <p:sp>
        <p:nvSpPr>
          <p:cNvPr id="93" name="“ここに引用を入力してください。”"/>
          <p:cNvSpPr txBox="1">
            <a:spLocks noGrp="1"/>
          </p:cNvSpPr>
          <p:nvPr>
            <p:ph type="body" sz="quarter" idx="21"/>
          </p:nvPr>
        </p:nvSpPr>
        <p:spPr>
          <a:xfrm>
            <a:off x="2374900" y="6045200"/>
            <a:ext cx="19621500" cy="1117600"/>
          </a:xfrm>
          <a:prstGeom prst="rect">
            <a:avLst/>
          </a:prstGeom>
        </p:spPr>
        <p:txBody>
          <a:bodyPr>
            <a:spAutoFit/>
          </a:bodyPr>
          <a:lstStyle>
            <a:lvl1pPr marL="0" indent="0" algn="ctr">
              <a:spcBef>
                <a:spcPts val="0"/>
              </a:spcBef>
              <a:buSzTx/>
              <a:buNone/>
            </a:lvl1pPr>
          </a:lstStyle>
          <a:p>
            <a:r>
              <a:t>“ここに引用を入力してください。”</a:t>
            </a:r>
          </a:p>
        </p:txBody>
      </p:sp>
      <p:sp>
        <p:nvSpPr>
          <p:cNvPr id="94" name="–Johnny Appleseed"/>
          <p:cNvSpPr txBox="1">
            <a:spLocks noGrp="1"/>
          </p:cNvSpPr>
          <p:nvPr>
            <p:ph type="body" sz="quarter" idx="22"/>
          </p:nvPr>
        </p:nvSpPr>
        <p:spPr>
          <a:xfrm>
            <a:off x="2374900" y="8953500"/>
            <a:ext cx="19621500" cy="850900"/>
          </a:xfrm>
          <a:prstGeom prst="rect">
            <a:avLst/>
          </a:prstGeom>
        </p:spPr>
        <p:txBody>
          <a:bodyPr anchor="t">
            <a:spAutoFit/>
          </a:bodyPr>
          <a:lstStyle>
            <a:lvl1pPr marL="0" indent="0" algn="ctr">
              <a:spcBef>
                <a:spcPts val="0"/>
              </a:spcBef>
              <a:buSzTx/>
              <a:buNone/>
              <a:defRPr sz="3800"/>
            </a:lvl1pPr>
          </a:lstStyle>
          <a:p>
            <a:r>
              <a:t>–Johnny Appleseed</a:t>
            </a:r>
          </a:p>
        </p:txBody>
      </p:sp>
      <p:sp>
        <p:nvSpPr>
          <p:cNvPr id="95"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写真">
    <p:spTree>
      <p:nvGrpSpPr>
        <p:cNvPr id="1" name=""/>
        <p:cNvGrpSpPr/>
        <p:nvPr/>
      </p:nvGrpSpPr>
      <p:grpSpPr>
        <a:xfrm>
          <a:off x="0" y="0"/>
          <a:ext cx="0" cy="0"/>
          <a:chOff x="0" y="0"/>
          <a:chExt cx="0" cy="0"/>
        </a:xfrm>
      </p:grpSpPr>
      <p:sp>
        <p:nvSpPr>
          <p:cNvPr id="102" name="オレンジ色の夕暮れを背景にシルエットになっているギザのピラミッド"/>
          <p:cNvSpPr>
            <a:spLocks noGrp="1"/>
          </p:cNvSpPr>
          <p:nvPr>
            <p:ph type="pic" idx="21"/>
          </p:nvPr>
        </p:nvSpPr>
        <p:spPr>
          <a:xfrm>
            <a:off x="0" y="-1816100"/>
            <a:ext cx="24384000" cy="16088930"/>
          </a:xfrm>
          <a:prstGeom prst="rect">
            <a:avLst/>
          </a:prstGeom>
        </p:spPr>
        <p:txBody>
          <a:bodyPr lIns="91439" tIns="45719" rIns="91439" bIns="45719" anchor="t">
            <a:noAutofit/>
          </a:bodyPr>
          <a:lstStyle/>
          <a:p>
            <a:endParaRPr/>
          </a:p>
        </p:txBody>
      </p:sp>
      <p:sp>
        <p:nvSpPr>
          <p:cNvPr id="103" name="スライド番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2"/>
          <a:srcRect/>
          <a:stretch>
            <a:fillRect/>
          </a:stretch>
        </a:blipFill>
        <a:effectLst/>
      </p:bgPr>
    </p:bg>
    <p:spTree>
      <p:nvGrpSpPr>
        <p:cNvPr id="1" name=""/>
        <p:cNvGrpSpPr/>
        <p:nvPr/>
      </p:nvGrpSpPr>
      <p:grpSpPr>
        <a:xfrm>
          <a:off x="0" y="0"/>
          <a:ext cx="0" cy="0"/>
          <a:chOff x="0" y="0"/>
          <a:chExt cx="0" cy="0"/>
        </a:xfrm>
      </p:grpSpPr>
      <p:sp>
        <p:nvSpPr>
          <p:cNvPr id="2" name="本文レベル1…"/>
          <p:cNvSpPr txBox="1">
            <a:spLocks noGrp="1"/>
          </p:cNvSpPr>
          <p:nvPr>
            <p:ph type="body" idx="1"/>
          </p:nvPr>
        </p:nvSpPr>
        <p:spPr>
          <a:xfrm>
            <a:off x="2374900" y="1651000"/>
            <a:ext cx="19621500" cy="10414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lvl1pPr>
              <a:buBlip>
                <a:blip r:embed="rId13"/>
              </a:buBlip>
            </a:lvl1pPr>
            <a:lvl2pPr>
              <a:buBlip>
                <a:blip r:embed="rId13"/>
              </a:buBlip>
            </a:lvl2pPr>
            <a:lvl3pPr>
              <a:buBlip>
                <a:blip r:embed="rId13"/>
              </a:buBlip>
            </a:lvl3pPr>
            <a:lvl4pPr>
              <a:buBlip>
                <a:blip r:embed="rId13"/>
              </a:buBlip>
            </a:lvl4pPr>
            <a:lvl5pPr>
              <a:buBlip>
                <a:blip r:embed="rId13"/>
              </a:buBlip>
            </a:lvl5pPr>
          </a:lstStyle>
          <a:p>
            <a:r>
              <a:t>本文レベル1</a:t>
            </a:r>
          </a:p>
          <a:p>
            <a:pPr lvl="1"/>
            <a:r>
              <a:t>本文レベル2</a:t>
            </a:r>
          </a:p>
          <a:p>
            <a:pPr lvl="2"/>
            <a:r>
              <a:t>本文レベル3</a:t>
            </a:r>
          </a:p>
          <a:p>
            <a:pPr lvl="3"/>
            <a:r>
              <a:t>本文レベル4</a:t>
            </a:r>
          </a:p>
          <a:p>
            <a:pPr lvl="4"/>
            <a:r>
              <a:t>本文レベル5</a:t>
            </a:r>
          </a:p>
        </p:txBody>
      </p:sp>
      <p:sp>
        <p:nvSpPr>
          <p:cNvPr id="3" name="タイトルテキスト"/>
          <p:cNvSpPr txBox="1">
            <a:spLocks noGrp="1"/>
          </p:cNvSpPr>
          <p:nvPr>
            <p:ph type="title"/>
          </p:nvPr>
        </p:nvSpPr>
        <p:spPr>
          <a:xfrm>
            <a:off x="2387600" y="889000"/>
            <a:ext cx="19621500" cy="29591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タイトルテキスト</a:t>
            </a:r>
          </a:p>
        </p:txBody>
      </p:sp>
      <p:sp>
        <p:nvSpPr>
          <p:cNvPr id="4" name="スライド番号"/>
          <p:cNvSpPr txBox="1">
            <a:spLocks noGrp="1"/>
          </p:cNvSpPr>
          <p:nvPr>
            <p:ph type="sldNum" sz="quarter" idx="2"/>
          </p:nvPr>
        </p:nvSpPr>
        <p:spPr>
          <a:xfrm>
            <a:off x="11993858" y="13144500"/>
            <a:ext cx="393205" cy="571500"/>
          </a:xfrm>
          <a:prstGeom prst="rect">
            <a:avLst/>
          </a:prstGeom>
          <a:ln w="12700">
            <a:miter lim="400000"/>
          </a:ln>
        </p:spPr>
        <p:txBody>
          <a:bodyPr wrap="none" lIns="50800" tIns="50800" rIns="50800" bIns="50800" anchor="b">
            <a:spAutoFit/>
          </a:bodyPr>
          <a:lstStyle>
            <a:lvl1pPr>
              <a:defRPr sz="24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7" r:id="rId8"/>
    <p:sldLayoutId id="2147483658" r:id="rId9"/>
    <p:sldLayoutId id="2147483659" r:id="rId10"/>
  </p:sldLayoutIdLst>
  <p:transition spd="med"/>
  <p:txStyles>
    <p:titleStyle>
      <a:lvl1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1pPr>
      <a:lvl2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2pPr>
      <a:lvl3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3pPr>
      <a:lvl4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4pPr>
      <a:lvl5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5pPr>
      <a:lvl6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6pPr>
      <a:lvl7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7pPr>
      <a:lvl8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8pPr>
      <a:lvl9pPr marL="0" marR="0" indent="0" algn="l" defTabSz="825500" latinLnBrk="0">
        <a:lnSpc>
          <a:spcPct val="100000"/>
        </a:lnSpc>
        <a:spcBef>
          <a:spcPts val="0"/>
        </a:spcBef>
        <a:spcAft>
          <a:spcPts val="0"/>
        </a:spcAft>
        <a:buClrTx/>
        <a:buSzTx/>
        <a:buFontTx/>
        <a:buNone/>
        <a:tabLst/>
        <a:defRPr sz="10000" b="0" i="0" u="none" strike="noStrike" cap="none" spc="0" baseline="0">
          <a:solidFill>
            <a:srgbClr val="3E231A"/>
          </a:solidFill>
          <a:uFillTx/>
          <a:latin typeface="+mn-lt"/>
          <a:ea typeface="+mn-ea"/>
          <a:cs typeface="+mn-cs"/>
          <a:sym typeface="Papyrus"/>
        </a:defRPr>
      </a:lvl9pPr>
    </p:titleStyle>
    <p:bodyStyle>
      <a:lvl1pPr marL="6604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1pPr>
      <a:lvl2pPr marL="13208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2pPr>
      <a:lvl3pPr marL="19812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3pPr>
      <a:lvl4pPr marL="26416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4pPr>
      <a:lvl5pPr marL="33020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5pPr>
      <a:lvl6pPr marL="39624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6pPr>
      <a:lvl7pPr marL="46228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7pPr>
      <a:lvl8pPr marL="52832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8pPr>
      <a:lvl9pPr marL="5943600" marR="0" indent="-660400" algn="l" defTabSz="825500" rtl="0" latinLnBrk="0">
        <a:lnSpc>
          <a:spcPct val="100000"/>
        </a:lnSpc>
        <a:spcBef>
          <a:spcPts val="4200"/>
        </a:spcBef>
        <a:spcAft>
          <a:spcPts val="0"/>
        </a:spcAft>
        <a:buClrTx/>
        <a:buSzPct val="25000"/>
        <a:buFontTx/>
        <a:buBlip>
          <a:blip r:embed="rId13"/>
        </a:buBlip>
        <a:tabLst/>
        <a:defRPr sz="5200" b="0" i="0" u="none" strike="noStrike" cap="none" spc="0" baseline="0">
          <a:solidFill>
            <a:srgbClr val="3E231A"/>
          </a:solidFill>
          <a:uFillTx/>
          <a:latin typeface="+mn-lt"/>
          <a:ea typeface="+mn-ea"/>
          <a:cs typeface="+mn-cs"/>
          <a:sym typeface="Papyrus"/>
        </a:defRPr>
      </a:lvl9pPr>
    </p:bodyStyle>
    <p:otherStyle>
      <a:lvl1pPr marL="0" marR="0" indent="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1pPr>
      <a:lvl2pPr marL="0" marR="0" indent="2286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2pPr>
      <a:lvl3pPr marL="0" marR="0" indent="4572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3pPr>
      <a:lvl4pPr marL="0" marR="0" indent="6858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4pPr>
      <a:lvl5pPr marL="0" marR="0" indent="9144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5pPr>
      <a:lvl6pPr marL="0" marR="0" indent="11430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6pPr>
      <a:lvl7pPr marL="0" marR="0" indent="13716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7pPr>
      <a:lvl8pPr marL="0" marR="0" indent="16002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8pPr>
      <a:lvl9pPr marL="0" marR="0" indent="1828800" algn="ctr" defTabSz="82550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Papyru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仁淀川町再造林率100%宣言(案)"/>
          <p:cNvSpPr txBox="1">
            <a:spLocks noGrp="1"/>
          </p:cNvSpPr>
          <p:nvPr>
            <p:ph type="ctrTitle"/>
          </p:nvPr>
        </p:nvSpPr>
        <p:spPr>
          <a:xfrm>
            <a:off x="766539" y="921316"/>
            <a:ext cx="22850922" cy="2191632"/>
          </a:xfrm>
          <a:prstGeom prst="rect">
            <a:avLst/>
          </a:prstGeom>
        </p:spPr>
        <p:txBody>
          <a:bodyPr/>
          <a:lstStyle>
            <a:lvl1pPr defTabSz="800735">
              <a:defRPr sz="10670"/>
            </a:lvl1pPr>
          </a:lstStyle>
          <a:p>
            <a:r>
              <a:rPr dirty="0"/>
              <a:t>仁淀川町再造林率100%宣言</a:t>
            </a:r>
          </a:p>
        </p:txBody>
      </p:sp>
      <p:sp>
        <p:nvSpPr>
          <p:cNvPr id="120" name="仁淀川町は、人工林の伐採跡地について、…"/>
          <p:cNvSpPr txBox="1"/>
          <p:nvPr/>
        </p:nvSpPr>
        <p:spPr>
          <a:xfrm>
            <a:off x="1355898" y="2866292"/>
            <a:ext cx="22479569" cy="10142647"/>
          </a:xfrm>
          <a:prstGeom prst="rect">
            <a:avLst/>
          </a:prstGeom>
          <a:ln w="12700">
            <a:miter lim="400000"/>
          </a:ln>
          <a:effectLst>
            <a:outerShdw blurRad="50800" dist="25400" dir="5400000" rotWithShape="0">
              <a:srgbClr val="000000">
                <a:alpha val="2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81000" tIns="381000" rIns="381000" bIns="381000">
            <a:normAutofit/>
          </a:bodyPr>
          <a:lstStyle/>
          <a:p>
            <a:pPr algn="l">
              <a:lnSpc>
                <a:spcPct val="250000"/>
              </a:lnSpc>
              <a:defRPr sz="42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r>
              <a:rPr dirty="0" err="1"/>
              <a:t>仁淀川町は、人工林の伐採跡地について</a:t>
            </a:r>
            <a:r>
              <a:rPr dirty="0"/>
              <a:t>、</a:t>
            </a:r>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en-US" altLang="ja-JP"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sz="3200" dirty="0"/>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r>
              <a:rPr lang="ja-JP" altLang="en-US" sz="4400" dirty="0"/>
              <a:t>　　　　　　　　　　　　　　　　　　　　　　　　　　仁淀川町長　古　味　　実</a:t>
            </a:r>
          </a:p>
          <a:p>
            <a:pPr algn="l">
              <a:lnSpc>
                <a:spcPct val="75000"/>
              </a:lnSpc>
              <a:buSzPct val="100000"/>
              <a:defRPr sz="7400">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a:p>
            <a:pPr algn="r">
              <a:lnSpc>
                <a:spcPct val="10000"/>
              </a:lnSpc>
              <a:defRPr>
                <a:solidFill>
                  <a:srgbClr val="000000"/>
                </a:solidFill>
                <a:effectLst>
                  <a:outerShdw blurRad="76200" dist="12700" dir="5400000" rotWithShape="0">
                    <a:srgbClr val="000000">
                      <a:alpha val="50000"/>
                    </a:srgbClr>
                  </a:outerShdw>
                </a:effectLst>
                <a:latin typeface="ヒラギノ角ゴ ProN W3"/>
                <a:ea typeface="ヒラギノ角ゴ ProN W3"/>
                <a:cs typeface="ヒラギノ角ゴ ProN W3"/>
                <a:sym typeface="ヒラギノ角ゴ ProN W3"/>
              </a:defRPr>
            </a:pPr>
            <a:endParaRPr lang="ja-JP" altLang="en-US" dirty="0"/>
          </a:p>
        </p:txBody>
      </p:sp>
      <p:sp>
        <p:nvSpPr>
          <p:cNvPr id="4" name="正方形/長方形 3">
            <a:extLst>
              <a:ext uri="{FF2B5EF4-FFF2-40B4-BE49-F238E27FC236}">
                <a16:creationId xmlns:a16="http://schemas.microsoft.com/office/drawing/2014/main" id="{43391E42-2E01-4EEA-902E-2680C5969150}"/>
              </a:ext>
            </a:extLst>
          </p:cNvPr>
          <p:cNvSpPr/>
          <p:nvPr/>
        </p:nvSpPr>
        <p:spPr>
          <a:xfrm>
            <a:off x="2461846" y="4799040"/>
            <a:ext cx="20345399" cy="5180905"/>
          </a:xfrm>
          <a:prstGeom prst="rect">
            <a:avLst/>
          </a:prstGeom>
          <a:noFill/>
          <a:ln w="12700" cap="flat">
            <a:noFill/>
            <a:miter lim="400000"/>
          </a:ln>
          <a:effectLst>
            <a:outerShdw blurRad="50800" dist="25400" dir="5400000" rotWithShape="0">
              <a:srgbClr val="000000">
                <a:alpha val="2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a:endParaRPr lang="en-US" altLang="ja-JP"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endParaRPr>
          </a:p>
          <a:p>
            <a:pPr algn="l"/>
            <a:r>
              <a:rPr lang="ja-JP" altLang="en-US"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rPr>
              <a:t>１．林業適地では、再造林率</a:t>
            </a:r>
            <a:r>
              <a:rPr lang="en-US" altLang="ja-JP"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rPr>
              <a:t>100%</a:t>
            </a:r>
            <a:r>
              <a:rPr lang="ja-JP" altLang="en-US"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rPr>
              <a:t>を目指します</a:t>
            </a:r>
          </a:p>
          <a:p>
            <a:pPr algn="l"/>
            <a:r>
              <a:rPr lang="ja-JP" altLang="en-US"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rPr>
              <a:t>２．林業適地以外は、広葉樹林化を目指します</a:t>
            </a:r>
          </a:p>
          <a:p>
            <a:pPr algn="l"/>
            <a:r>
              <a:rPr lang="ja-JP" altLang="en-US" sz="7200" dirty="0">
                <a:solidFill>
                  <a:schemeClr val="bg1"/>
                </a:solidFill>
                <a:effectLst>
                  <a:outerShdw blurRad="76200" dist="12700" dir="5400000" rotWithShape="0">
                    <a:srgbClr val="000000">
                      <a:alpha val="50000"/>
                    </a:srgbClr>
                  </a:outerShdw>
                </a:effectLst>
                <a:latin typeface="ヒラギノ角ゴ ProN W3"/>
                <a:ea typeface="HGPｺﾞｼｯｸM" panose="020B0600000000000000" pitchFamily="50" charset="-128"/>
              </a:rPr>
              <a:t>３．再造林の担い手を育成します</a:t>
            </a:r>
            <a:endParaRPr kumimoji="0" lang="en-US" altLang="ja-JP" sz="7200" b="0" i="0" u="none" strike="noStrike" cap="none" spc="0" normalizeH="0" baseline="0" dirty="0">
              <a:ln>
                <a:noFill/>
              </a:ln>
              <a:solidFill>
                <a:schemeClr val="bg1"/>
              </a:solidFill>
              <a:effectLst>
                <a:outerShdw blurRad="76200" dist="12700" dir="5400000" rotWithShape="0">
                  <a:srgbClr val="000000">
                    <a:alpha val="50000"/>
                  </a:srgbClr>
                </a:outerShdw>
              </a:effectLst>
              <a:uFillTx/>
              <a:latin typeface="HGPｺﾞｼｯｸM" panose="020B0600000000000000" pitchFamily="50" charset="-128"/>
              <a:ea typeface="HGPｺﾞｼｯｸM" panose="020B0600000000000000" pitchFamily="50" charset="-128"/>
              <a:sym typeface="Papyrus"/>
            </a:endParaRPr>
          </a:p>
          <a:p>
            <a:pPr marL="0" marR="0" indent="0" algn="ctr" defTabSz="825500" rtl="0" fontAlgn="auto" latinLnBrk="0" hangingPunct="0">
              <a:lnSpc>
                <a:spcPct val="100000"/>
              </a:lnSpc>
              <a:spcBef>
                <a:spcPts val="0"/>
              </a:spcBef>
              <a:spcAft>
                <a:spcPts val="0"/>
              </a:spcAft>
              <a:buClrTx/>
              <a:buSzTx/>
              <a:buFontTx/>
              <a:buNone/>
              <a:tabLst/>
            </a:pPr>
            <a:endParaRPr kumimoji="0" lang="ja-JP" altLang="en-US" sz="4200" b="0" i="0" u="none" strike="noStrike" cap="none" spc="0" normalizeH="0" baseline="0" dirty="0">
              <a:ln>
                <a:noFill/>
              </a:ln>
              <a:solidFill>
                <a:srgbClr val="FFFFFF"/>
              </a:solidFill>
              <a:effectLst>
                <a:outerShdw blurRad="76200" dist="12700" dir="5400000" rotWithShape="0">
                  <a:srgbClr val="000000">
                    <a:alpha val="50000"/>
                  </a:srgbClr>
                </a:outerShdw>
              </a:effectLst>
              <a:uFillTx/>
              <a:latin typeface="+mn-lt"/>
              <a:ea typeface="+mn-ea"/>
              <a:cs typeface="+mn-cs"/>
              <a:sym typeface="Papyrus"/>
            </a:endParaRPr>
          </a:p>
        </p:txBody>
      </p:sp>
    </p:spTree>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Parchment">
  <a:themeElements>
    <a:clrScheme name="Parchment">
      <a:dk1>
        <a:srgbClr val="3E231A"/>
      </a:dk1>
      <a:lt1>
        <a:srgbClr val="24383E"/>
      </a:lt1>
      <a:dk2>
        <a:srgbClr val="5C5E5F"/>
      </a:dk2>
      <a:lt2>
        <a:srgbClr val="CBCBCB"/>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Parchment">
      <a:majorFont>
        <a:latin typeface="Papyrus"/>
        <a:ea typeface="Papyrus"/>
        <a:cs typeface="Papyrus"/>
      </a:majorFont>
      <a:minorFont>
        <a:latin typeface="Papyrus"/>
        <a:ea typeface="Papyrus"/>
        <a:cs typeface="Papyrus"/>
      </a:minorFont>
    </a:fontScheme>
    <a:fmtScheme name="Parchmen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25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outerShdw blurRad="76200" dist="12700" dir="5400000" rotWithShape="0">
                <a:srgbClr val="000000">
                  <a:alpha val="50000"/>
                </a:srgbClr>
              </a:outerShdw>
            </a:effectLst>
            <a:uFillTx/>
            <a:latin typeface="+mn-lt"/>
            <a:ea typeface="+mn-ea"/>
            <a:cs typeface="+mn-c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3E231A"/>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archment">
  <a:themeElements>
    <a:clrScheme name="Parchment">
      <a:dk1>
        <a:srgbClr val="000000"/>
      </a:dk1>
      <a:lt1>
        <a:srgbClr val="FFFFFF"/>
      </a:lt1>
      <a:dk2>
        <a:srgbClr val="5C5E5F"/>
      </a:dk2>
      <a:lt2>
        <a:srgbClr val="CBCBCB"/>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Parchment">
      <a:majorFont>
        <a:latin typeface="Papyrus"/>
        <a:ea typeface="Papyrus"/>
        <a:cs typeface="Papyrus"/>
      </a:majorFont>
      <a:minorFont>
        <a:latin typeface="Papyrus"/>
        <a:ea typeface="Papyrus"/>
        <a:cs typeface="Papyrus"/>
      </a:minorFont>
    </a:fontScheme>
    <a:fmtScheme name="Parchmen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25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outerShdw blurRad="76200" dist="12700" dir="5400000" rotWithShape="0">
                <a:srgbClr val="000000">
                  <a:alpha val="50000"/>
                </a:srgbClr>
              </a:outerShdw>
            </a:effectLst>
            <a:uFillTx/>
            <a:latin typeface="+mn-lt"/>
            <a:ea typeface="+mn-ea"/>
            <a:cs typeface="+mn-c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3E231A"/>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3E231A"/>
            </a:solidFill>
            <a:effectLst/>
            <a:uFillTx/>
            <a:latin typeface="+mn-lt"/>
            <a:ea typeface="+mn-ea"/>
            <a:cs typeface="+mn-c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90</TotalTime>
  <Words>39</Words>
  <Application>Microsoft Office PowerPoint</Application>
  <PresentationFormat>ユーザー設定</PresentationFormat>
  <Paragraphs>115</Paragraphs>
  <Slides>1</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vt:i4>
      </vt:variant>
    </vt:vector>
  </HeadingPairs>
  <TitlesOfParts>
    <vt:vector size="5" baseType="lpstr">
      <vt:lpstr>HGPｺﾞｼｯｸM</vt:lpstr>
      <vt:lpstr>ヒラギノ角ゴ ProN W3</vt:lpstr>
      <vt:lpstr>Papyrus</vt:lpstr>
      <vt:lpstr>Parchment</vt:lpstr>
      <vt:lpstr>仁淀川町再造林率100%宣言</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仁淀川町再造林率100%宣言(案)</dc:title>
  <dc:creator>奥田 誠</dc:creator>
  <cp:lastModifiedBy>大原 佑弘</cp:lastModifiedBy>
  <cp:revision>15</cp:revision>
  <cp:lastPrinted>2023-06-02T06:22:43Z</cp:lastPrinted>
  <dcterms:modified xsi:type="dcterms:W3CDTF">2023-06-26T04:58:38Z</dcterms:modified>
</cp:coreProperties>
</file>